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7" r:id="rId7"/>
    <p:sldId id="263" r:id="rId8"/>
    <p:sldId id="266" r:id="rId9"/>
    <p:sldId id="260" r:id="rId10"/>
    <p:sldId id="261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DA1CD1-8900-1B4E-A445-8A8D29DD84B0}" v="183" dt="2023-11-13T15:19:33.8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9"/>
    <p:restoredTop sz="94602"/>
  </p:normalViewPr>
  <p:slideViewPr>
    <p:cSldViewPr snapToGrid="0">
      <p:cViewPr varScale="1">
        <p:scale>
          <a:sx n="89" d="100"/>
          <a:sy n="89" d="100"/>
        </p:scale>
        <p:origin x="19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B56C6-6E6B-59E4-76E7-8BABE8AA9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C8CBFE1-EC59-FAC1-D34C-EFB64C978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630302-18B3-F406-E5FC-B656AC4D2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C241FE-A2CB-6B62-23A4-BEAC772EC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4030B8-7544-B983-0FAF-237F03CFE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9822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18693-91A2-9FBF-B922-918B31C93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FA9C2FF-9404-B4CE-2E9D-C6D6B03B8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F3E400-4366-3D37-C09E-A52C8B2A1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948B25-44C9-CC98-2ACC-F42A4E5DD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A4D737-198F-DA8E-09BD-0E7249175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91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476383F-1A39-58AA-C66F-AC22CDD71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867E370-7A98-544A-9D52-5708F4807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647C10-0C59-8D13-7189-4B3DEEB8E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888B2DC-625F-4FB5-71DB-5B97544F7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B6331B-BD3F-6620-B212-85CAB4B9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9762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4E74C7-D9B6-3193-0CC8-90D15DF99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6F5B4D-E6D8-777F-11E7-DFF34BCF7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34A33C-87CC-A692-27B8-2C518C7D0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4334F2-C5F1-C9E1-8C05-DEA18F58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28445-26ED-5950-2DC3-658858E1D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4293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FF2328-8508-52A2-4A32-D31404EE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6D61530-D62A-BC24-A704-931017715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487A0C-02B7-4406-04B8-543F73CE8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35E0F4-8C8F-2004-E2DB-A8E0F387B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EC24F3-8410-FD43-3C61-1C5FA6F5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08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A9E789-7E28-8C63-554A-7BC40C4EA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8E060F-2A0C-BFFA-39CD-C2DD5550A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E594A89-888F-82F6-4F27-5FE0071A8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027929F-0EA3-3899-FA24-BFC3A0284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B21906B-3082-CB6A-732A-6CA73AD39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F91843-8040-4EFB-A6E0-E5B3D6835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0902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63B02F-3A4C-A210-7963-91D83B250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FAC99C-17BC-A527-2579-E7CB9770F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469FE13-8F82-92F9-A756-524FAD131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57F7F02-30D4-D038-FB2F-A435D4415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4F1D1D-E46A-5AF3-2606-BB20C79AE7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BB103F-D8F1-7001-1187-99CF43E90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9C87-7EA4-13D7-51F9-DEFEA28B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9225AED-79B6-0BCF-248D-65F271A3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684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CDA50-82DE-A7C4-274B-1AAC95CC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5E39197-E695-59C5-4E4D-0DEA4E085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6FFD21B-4FA8-0040-115D-AD95912F3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D1F48DF-FEBB-0459-9FDB-1290DB09E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5932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99AB3E0-00B6-F5D7-B7CD-75C5C704A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33E3F26-14FA-5FD4-BDC7-BD24D195D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87440-5528-F86D-E4DD-2307A60DC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428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B579E6-54D5-7849-3287-917070CE3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C7516A-EE9C-DFE2-B240-80C95627D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1BB0E31-023C-B532-40E4-E222D1DF2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9D816CB-A533-CFE8-21D8-B270DDFC8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DE9FC7-BEBF-B0D8-B560-5EF08812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79C9CC1-D103-00D7-BD92-FB1370642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712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80F27-3FAF-8837-56BC-A74B1AAFE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3F0431B-BFC1-C8DD-D3BF-B3E2F8A484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A735BA3-06B3-6F87-3519-75E335086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3DFF77C-0D5A-0C94-1FCD-8713BC17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14F8F0-E625-5F08-46C3-D7B46555F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B9B8F7-2D26-0A95-22FC-06A53F55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7021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2F51F0C-A53F-C39B-49D4-8948DE114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38DABD-7832-CE1F-9811-9EEBAE081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701648-4D41-B683-58F6-7700DB191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F9DD1-C67D-B54F-AEB4-F5E67C209625}" type="datetimeFigureOut">
              <a:rPr lang="fr-FR" smtClean="0"/>
              <a:t>13/11/2023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9DD284-5FD8-DF0F-1879-620B3D1948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E99015-383C-EE1F-9759-DB1A50A2C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0A444-8A61-184D-A1F5-ABCBA4940E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455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CC5434-3578-CF9D-4A50-F0A0B09A2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030" y="1209220"/>
            <a:ext cx="9147940" cy="2337238"/>
          </a:xfrm>
        </p:spPr>
        <p:txBody>
          <a:bodyPr anchor="b">
            <a:normAutofit/>
          </a:bodyPr>
          <a:lstStyle/>
          <a:p>
            <a:r>
              <a:rPr lang="fr-FR" sz="5600">
                <a:solidFill>
                  <a:srgbClr val="FFFFFF"/>
                </a:solidFill>
              </a:rPr>
              <a:t>Listes chainées</a:t>
            </a:r>
          </a:p>
        </p:txBody>
      </p:sp>
      <p:sp>
        <p:nvSpPr>
          <p:cNvPr id="50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2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6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èle 3D 5" descr="Train en bois">
                <a:extLst>
                  <a:ext uri="{FF2B5EF4-FFF2-40B4-BE49-F238E27FC236}">
                    <a16:creationId xmlns:a16="http://schemas.microsoft.com/office/drawing/2014/main" id="{AF1CD842-2265-C250-000B-6AAEE879C0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6361955"/>
                  </p:ext>
                </p:extLst>
              </p:nvPr>
            </p:nvGraphicFramePr>
            <p:xfrm>
              <a:off x="3781968" y="3704550"/>
              <a:ext cx="4628061" cy="1306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28061" cy="1306000"/>
                    </a:xfrm>
                    <a:prstGeom prst="rect">
                      <a:avLst/>
                    </a:prstGeom>
                  </am3d:spPr>
                  <am3d:camera>
                    <am3d:pos x="0" y="0" z="494915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1629" d="1000000"/>
                    <am3d:preTrans dx="3685" dy="-4782288" dz="12801"/>
                    <am3d:scale>
                      <am3d:sx n="1000000" d="1000000"/>
                      <am3d:sy n="1000000" d="1000000"/>
                      <am3d:sz n="1000000" d="1000000"/>
                    </am3d:scale>
                    <am3d:rot ax="-3548595" ay="5133879" az="-35440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084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èle 3D 5" descr="Train en bois">
                <a:extLst>
                  <a:ext uri="{FF2B5EF4-FFF2-40B4-BE49-F238E27FC236}">
                    <a16:creationId xmlns:a16="http://schemas.microsoft.com/office/drawing/2014/main" id="{AF1CD842-2265-C250-000B-6AAEE879C0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81968" y="3704550"/>
                <a:ext cx="4628061" cy="130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010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8" idx="1"/>
          </p:cNvCxnSpPr>
          <p:nvPr/>
        </p:nvCxnSpPr>
        <p:spPr>
          <a:xfrm>
            <a:off x="4095164" y="2781300"/>
            <a:ext cx="1113649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8813" y="2351314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65471" y="2774837"/>
            <a:ext cx="1124536" cy="646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879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Supression</a:t>
            </a:r>
            <a:r>
              <a:rPr lang="fr-FR" dirty="0"/>
              <a:t>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8" idx="1"/>
          </p:cNvCxnSpPr>
          <p:nvPr/>
        </p:nvCxnSpPr>
        <p:spPr>
          <a:xfrm>
            <a:off x="4095164" y="2781300"/>
            <a:ext cx="1113649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8813" y="2351314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65471" y="2774837"/>
            <a:ext cx="1124536" cy="646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2C9A56A8-15C1-6461-6BDF-8D48D4B4A733}"/>
              </a:ext>
            </a:extLst>
          </p:cNvPr>
          <p:cNvSpPr/>
          <p:nvPr/>
        </p:nvSpPr>
        <p:spPr>
          <a:xfrm rot="10800000">
            <a:off x="1071656" y="3541939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AA2AE63D-BC2E-E23C-0E30-9F8BF578987D}"/>
              </a:ext>
            </a:extLst>
          </p:cNvPr>
          <p:cNvSpPr/>
          <p:nvPr/>
        </p:nvSpPr>
        <p:spPr>
          <a:xfrm rot="10800000">
            <a:off x="5908221" y="3541939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3591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04753 0.04005 C 0.05742 0.04908 0.07227 0.05394 0.08789 0.05394 C 0.10573 0.05394 0.11992 0.04908 0.12982 0.04005 L 0.17747 -2.59259E-6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67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Supression</a:t>
            </a:r>
            <a:r>
              <a:rPr lang="fr-FR" dirty="0"/>
              <a:t>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8" idx="1"/>
          </p:cNvCxnSpPr>
          <p:nvPr/>
        </p:nvCxnSpPr>
        <p:spPr>
          <a:xfrm>
            <a:off x="4095164" y="2781300"/>
            <a:ext cx="1113648" cy="1457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8812" y="3808639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65470" y="2774837"/>
            <a:ext cx="1124537" cy="146378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2C9A56A8-15C1-6461-6BDF-8D48D4B4A733}"/>
              </a:ext>
            </a:extLst>
          </p:cNvPr>
          <p:cNvSpPr/>
          <p:nvPr/>
        </p:nvSpPr>
        <p:spPr>
          <a:xfrm rot="10800000">
            <a:off x="3237914" y="3646715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AA2AE63D-BC2E-E23C-0E30-9F8BF578987D}"/>
              </a:ext>
            </a:extLst>
          </p:cNvPr>
          <p:cNvSpPr/>
          <p:nvPr/>
        </p:nvSpPr>
        <p:spPr>
          <a:xfrm rot="10800000">
            <a:off x="5908221" y="5447846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9205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Supression</a:t>
            </a:r>
            <a:r>
              <a:rPr lang="fr-FR" dirty="0"/>
              <a:t>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 flipV="1">
            <a:off x="4095164" y="2774837"/>
            <a:ext cx="3794843" cy="646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8812" y="3808639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65470" y="2774837"/>
            <a:ext cx="1124537" cy="146378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2C9A56A8-15C1-6461-6BDF-8D48D4B4A733}"/>
              </a:ext>
            </a:extLst>
          </p:cNvPr>
          <p:cNvSpPr/>
          <p:nvPr/>
        </p:nvSpPr>
        <p:spPr>
          <a:xfrm rot="10800000">
            <a:off x="3237914" y="3646715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AA2AE63D-BC2E-E23C-0E30-9F8BF578987D}"/>
              </a:ext>
            </a:extLst>
          </p:cNvPr>
          <p:cNvSpPr/>
          <p:nvPr/>
        </p:nvSpPr>
        <p:spPr>
          <a:xfrm rot="10800000">
            <a:off x="5908221" y="5447846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9824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Supression</a:t>
            </a:r>
            <a:r>
              <a:rPr lang="fr-FR" dirty="0"/>
              <a:t>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870264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3761689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6302732" y="2351314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9132154" y="2351314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2426922" y="2781300"/>
            <a:ext cx="1334767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5318347" y="2781300"/>
            <a:ext cx="984385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7859390" y="2781300"/>
            <a:ext cx="1272764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0688812" y="2770074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5110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4F309C3-8F2E-BE3E-7393-6A4328AE6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fr-FR" sz="5600">
                <a:solidFill>
                  <a:srgbClr val="FFFFFF"/>
                </a:solidFill>
              </a:rPr>
              <a:t>Une liste chainée c’est quoi ?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4C3D81-0436-5073-7D26-935FD25A3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tx1">
                    <a:alpha val="80000"/>
                  </a:schemeClr>
                </a:solidFill>
              </a:rPr>
              <a:t>Structure de donnée ordonnée</a:t>
            </a:r>
          </a:p>
          <a:p>
            <a:r>
              <a:rPr lang="fr-FR" dirty="0">
                <a:solidFill>
                  <a:schemeClr val="tx1">
                    <a:alpha val="80000"/>
                  </a:schemeClr>
                </a:solidFill>
              </a:rPr>
              <a:t>Un / plusieurs valeurs</a:t>
            </a:r>
          </a:p>
          <a:p>
            <a:r>
              <a:rPr lang="fr-FR" dirty="0">
                <a:solidFill>
                  <a:schemeClr val="tx1">
                    <a:alpha val="80000"/>
                  </a:schemeClr>
                </a:solidFill>
              </a:rPr>
              <a:t>Un pointeur vers le prochain élément</a:t>
            </a:r>
          </a:p>
          <a:p>
            <a:endParaRPr lang="fr-FR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èle 3D 3" descr="Train en bois">
                <a:extLst>
                  <a:ext uri="{FF2B5EF4-FFF2-40B4-BE49-F238E27FC236}">
                    <a16:creationId xmlns:a16="http://schemas.microsoft.com/office/drawing/2014/main" id="{AAB2A3C1-7E6F-2401-A082-CCCC8D3204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8928097"/>
                  </p:ext>
                </p:extLst>
              </p:nvPr>
            </p:nvGraphicFramePr>
            <p:xfrm>
              <a:off x="6265160" y="4648173"/>
              <a:ext cx="4678782" cy="13060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78782" cy="1306001"/>
                    </a:xfrm>
                    <a:prstGeom prst="rect">
                      <a:avLst/>
                    </a:prstGeom>
                  </am3d:spPr>
                  <am3d:camera>
                    <am3d:pos x="0" y="0" z="494915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1629" d="1000000"/>
                    <am3d:preTrans dx="3685" dy="-4782288" dz="12801"/>
                    <am3d:scale>
                      <am3d:sx n="1000000" d="1000000"/>
                      <am3d:sy n="1000000" d="1000000"/>
                      <am3d:sz n="1000000" d="1000000"/>
                    </am3d:scale>
                    <am3d:rot ax="-3821362" ay="-5145017" az="381758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084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èle 3D 3" descr="Train en bois">
                <a:extLst>
                  <a:ext uri="{FF2B5EF4-FFF2-40B4-BE49-F238E27FC236}">
                    <a16:creationId xmlns:a16="http://schemas.microsoft.com/office/drawing/2014/main" id="{AAB2A3C1-7E6F-2401-A082-CCCC8D3204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65160" y="4648173"/>
                <a:ext cx="4678782" cy="13060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3459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Initialisation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1660075" y="2324100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216733" y="2754086"/>
            <a:ext cx="59801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3B093728-1A60-0951-186F-CBAAE6DC0CD9}"/>
              </a:ext>
            </a:extLst>
          </p:cNvPr>
          <p:cNvSpPr txBox="1"/>
          <p:nvPr/>
        </p:nvSpPr>
        <p:spPr>
          <a:xfrm>
            <a:off x="4561114" y="21989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1705EA6D-0658-F5A2-9656-3F22F419544D}"/>
              </a:ext>
            </a:extLst>
          </p:cNvPr>
          <p:cNvGrpSpPr/>
          <p:nvPr/>
        </p:nvGrpSpPr>
        <p:grpSpPr>
          <a:xfrm>
            <a:off x="3825637" y="3537857"/>
            <a:ext cx="1556658" cy="1077686"/>
            <a:chOff x="1698171" y="2645228"/>
            <a:chExt cx="1556658" cy="107768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39C142E-14C6-741E-2F21-E48CA0CA540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6330655C-E532-8769-59E3-7C0C26AB7E91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A547AD4D-4FA8-8706-CD27-2D976B456523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049E3AEC-17CD-3EBC-224C-F608F1601F8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382295" y="3967843"/>
            <a:ext cx="59801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F3076792-27A3-ABD0-28D0-C502E64A0C6C}"/>
              </a:ext>
            </a:extLst>
          </p:cNvPr>
          <p:cNvGrpSpPr/>
          <p:nvPr/>
        </p:nvGrpSpPr>
        <p:grpSpPr>
          <a:xfrm>
            <a:off x="5980313" y="4615543"/>
            <a:ext cx="1556658" cy="1077686"/>
            <a:chOff x="1698171" y="2645228"/>
            <a:chExt cx="1556658" cy="107768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E0E494D-7950-556F-D9EF-917B40EC3DA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0594A1D3-2F40-AAC2-6AD1-B992C7CE4E9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7F973981-EC06-576A-FC8A-2E811AD3CF4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2A019D7-B6E8-2674-22CF-B0828B6772FB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7536971" y="5045529"/>
            <a:ext cx="59801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E390897-EC35-FED1-74E9-4824691A5D54}"/>
              </a:ext>
            </a:extLst>
          </p:cNvPr>
          <p:cNvGrpSpPr/>
          <p:nvPr/>
        </p:nvGrpSpPr>
        <p:grpSpPr>
          <a:xfrm>
            <a:off x="8134989" y="5573485"/>
            <a:ext cx="1556658" cy="1077686"/>
            <a:chOff x="1698171" y="2645228"/>
            <a:chExt cx="1556658" cy="10776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6BF5A9D-0165-E590-2432-B8525A1D292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0B0C9926-8B7F-6D00-F47B-802A3C4422B7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28DCED6F-D74F-77F6-A482-5560F0CC2083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3DEA87FF-8973-2385-C791-E0EB1461B4BC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9691647" y="6003471"/>
            <a:ext cx="59801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327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0.00351 -0.1659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831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0.00104 -0.1768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-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11111E-6 L 0.00312 -0.3275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-1638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69 1.85185E-6 L 0.00013 -0.3340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003 -0.4657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2328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96296E-6 L 0.00026 -0.4738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2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Parcours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1670961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3837219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6003477" y="2351314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8169735" y="2351314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3227619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5393877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7560135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FC313F80-79D1-9B03-0544-00B9F76AAFCB}"/>
              </a:ext>
            </a:extLst>
          </p:cNvPr>
          <p:cNvCxnSpPr>
            <a:cxnSpLocks/>
          </p:cNvCxnSpPr>
          <p:nvPr/>
        </p:nvCxnSpPr>
        <p:spPr>
          <a:xfrm>
            <a:off x="9726393" y="278627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CCEEA06E-ADB2-5097-E380-31C9AE3FF185}"/>
              </a:ext>
            </a:extLst>
          </p:cNvPr>
          <p:cNvSpPr/>
          <p:nvPr/>
        </p:nvSpPr>
        <p:spPr>
          <a:xfrm rot="10800000">
            <a:off x="2373090" y="3341914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29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04753 0.04004 C 0.05742 0.04907 0.07227 0.05393 0.08789 0.05393 C 0.10573 0.05393 0.11992 0.04907 0.12982 0.04004 L 0.17748 4.07407E-6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67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748 4.07407E-6 L 0.22513 0.04004 C 0.23503 0.04907 0.24987 0.05393 0.2655 0.05393 C 0.28334 0.05393 0.29753 0.04907 0.30742 0.04004 L 0.35521 4.07407E-6 " pathEditMode="relative" rAng="0" ptsTypes="AAA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521 4.07407E-6 L 0.40274 0.04004 C 0.41276 0.04907 0.42761 0.05393 0.44323 0.05393 C 0.46094 0.05393 0.47513 0.04907 0.48516 0.04004 L 0.53294 4.07407E-6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294 4.07407E-6 L 0.55677 0.04004 C 0.56172 0.04907 0.56927 0.05393 0.57709 0.05393 C 0.58607 0.05393 0.59323 0.04907 0.59818 0.04004 L 0.62214 4.07407E-6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53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  <p:bldP spid="13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1670961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3837219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6003477" y="2351314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8169735" y="2351314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3227619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5393877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7560135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4914905" y="4076700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FC313F80-79D1-9B03-0544-00B9F76AAFCB}"/>
              </a:ext>
            </a:extLst>
          </p:cNvPr>
          <p:cNvCxnSpPr>
            <a:cxnSpLocks/>
          </p:cNvCxnSpPr>
          <p:nvPr/>
        </p:nvCxnSpPr>
        <p:spPr>
          <a:xfrm>
            <a:off x="9726393" y="278627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8218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1670961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3837219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6003477" y="2351314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8169735" y="2351314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3227619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>
            <a:off x="5393877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7560135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4914905" y="4076700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FC313F80-79D1-9B03-0544-00B9F76AAFCB}"/>
              </a:ext>
            </a:extLst>
          </p:cNvPr>
          <p:cNvCxnSpPr>
            <a:cxnSpLocks/>
          </p:cNvCxnSpPr>
          <p:nvPr/>
        </p:nvCxnSpPr>
        <p:spPr>
          <a:xfrm>
            <a:off x="9726393" y="278627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èche vers le bas 11">
            <a:extLst>
              <a:ext uri="{FF2B5EF4-FFF2-40B4-BE49-F238E27FC236}">
                <a16:creationId xmlns:a16="http://schemas.microsoft.com/office/drawing/2014/main" id="{4D5C673C-FF4C-A809-4F30-ABE3E81C2DB2}"/>
              </a:ext>
            </a:extLst>
          </p:cNvPr>
          <p:cNvSpPr/>
          <p:nvPr/>
        </p:nvSpPr>
        <p:spPr>
          <a:xfrm rot="10800000">
            <a:off x="2373090" y="3341914"/>
            <a:ext cx="157842" cy="1045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0281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04753 0.04004 C 0.05742 0.04907 0.07227 0.05393 0.08789 0.05393 C 0.10573 0.05393 0.11992 0.04907 0.12982 0.04004 L 0.17748 4.07407E-6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67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1235" y="3756043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57893" y="2774837"/>
            <a:ext cx="1132114" cy="141119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C99AEB10-EE80-5BCA-B8CA-B6B5F48BADE0}"/>
              </a:ext>
            </a:extLst>
          </p:cNvPr>
          <p:cNvCxnSpPr>
            <a:cxnSpLocks/>
            <a:stCxn id="33" idx="3"/>
            <a:endCxn id="37" idx="1"/>
          </p:cNvCxnSpPr>
          <p:nvPr/>
        </p:nvCxnSpPr>
        <p:spPr>
          <a:xfrm flipV="1">
            <a:off x="4095164" y="2774837"/>
            <a:ext cx="3794843" cy="646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441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1235" y="3756043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57893" y="2774837"/>
            <a:ext cx="1132114" cy="141119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C99AEB10-EE80-5BCA-B8CA-B6B5F48BADE0}"/>
              </a:ext>
            </a:extLst>
          </p:cNvPr>
          <p:cNvCxnSpPr>
            <a:cxnSpLocks/>
            <a:stCxn id="33" idx="3"/>
            <a:endCxn id="8" idx="1"/>
          </p:cNvCxnSpPr>
          <p:nvPr/>
        </p:nvCxnSpPr>
        <p:spPr>
          <a:xfrm>
            <a:off x="4095164" y="2781300"/>
            <a:ext cx="1106071" cy="140472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010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9A78D-5713-6BD8-9265-59BFCBD3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Insertion 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B86624A6-3E94-D54C-C071-240BCDEF2866}"/>
              </a:ext>
            </a:extLst>
          </p:cNvPr>
          <p:cNvGrpSpPr/>
          <p:nvPr/>
        </p:nvGrpSpPr>
        <p:grpSpPr>
          <a:xfrm>
            <a:off x="372248" y="2351314"/>
            <a:ext cx="1556658" cy="1077686"/>
            <a:chOff x="1698171" y="2645228"/>
            <a:chExt cx="1556658" cy="10776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F2A24D-2BAE-A046-B853-0A0F8281DE9F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8118589-9DC4-01D7-B9B4-CE5C7F42DEE5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403DCB20-AD74-E12F-864B-308614C48069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D33B22D4-25CF-0F94-6F3A-6B3F5E7B30B6}"/>
              </a:ext>
            </a:extLst>
          </p:cNvPr>
          <p:cNvGrpSpPr/>
          <p:nvPr/>
        </p:nvGrpSpPr>
        <p:grpSpPr>
          <a:xfrm>
            <a:off x="2538506" y="2351314"/>
            <a:ext cx="1556658" cy="1077686"/>
            <a:chOff x="1698171" y="2645228"/>
            <a:chExt cx="1556658" cy="10776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F3A04-9145-9F32-C6E5-0F9C768E8EA6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6AD2D9D-EF74-3F3E-A4B9-8911CDF64F1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B3A5F45-878E-DFCA-BE77-B815A32DAD70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29DA92B9-A2FF-1F2A-31F0-B59E91E38233}"/>
              </a:ext>
            </a:extLst>
          </p:cNvPr>
          <p:cNvGrpSpPr/>
          <p:nvPr/>
        </p:nvGrpSpPr>
        <p:grpSpPr>
          <a:xfrm>
            <a:off x="7890007" y="2344851"/>
            <a:ext cx="1556658" cy="1077686"/>
            <a:chOff x="1698171" y="2645228"/>
            <a:chExt cx="1556658" cy="107768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4D9A1D-1ECC-FFE6-E14E-4C8CF3266F58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B9F879DA-FAC1-FAD8-4483-76DE2EFC375A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00F37419-690E-EBB8-1628-D22F3FD7A1CE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42A7F1DF-6654-17BC-365F-058A0A41070A}"/>
              </a:ext>
            </a:extLst>
          </p:cNvPr>
          <p:cNvGrpSpPr/>
          <p:nvPr/>
        </p:nvGrpSpPr>
        <p:grpSpPr>
          <a:xfrm>
            <a:off x="10056265" y="2344851"/>
            <a:ext cx="1556658" cy="1077686"/>
            <a:chOff x="1698171" y="2645228"/>
            <a:chExt cx="1556658" cy="107768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06A1148-EE68-BDE2-D464-D30527E8FA11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5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8987947E-E83A-C8E5-0E17-F3B9EA86AEE4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B15F8849-2D41-1271-B104-887DD9DE2C06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40737186-AC79-9DD7-F15C-FE7D05B8A012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1928906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7D0CA4D-E95F-84A9-D33B-DE5AD44D96A1}"/>
              </a:ext>
            </a:extLst>
          </p:cNvPr>
          <p:cNvCxnSpPr>
            <a:cxnSpLocks/>
            <a:stCxn id="33" idx="3"/>
            <a:endCxn id="8" idx="1"/>
          </p:cNvCxnSpPr>
          <p:nvPr/>
        </p:nvCxnSpPr>
        <p:spPr>
          <a:xfrm>
            <a:off x="4095164" y="2781300"/>
            <a:ext cx="1106071" cy="140472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3A5D5C2D-3F43-919E-D0B5-62C59D61A358}"/>
              </a:ext>
            </a:extLst>
          </p:cNvPr>
          <p:cNvCxnSpPr>
            <a:cxnSpLocks/>
            <a:stCxn id="37" idx="3"/>
            <a:endCxn id="41" idx="1"/>
          </p:cNvCxnSpPr>
          <p:nvPr/>
        </p:nvCxnSpPr>
        <p:spPr>
          <a:xfrm>
            <a:off x="9446665" y="2774837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4522F7CB-BD9F-306A-3EAA-C68D50C7A164}"/>
              </a:ext>
            </a:extLst>
          </p:cNvPr>
          <p:cNvGrpSpPr/>
          <p:nvPr/>
        </p:nvGrpSpPr>
        <p:grpSpPr>
          <a:xfrm>
            <a:off x="5201235" y="3756043"/>
            <a:ext cx="1556658" cy="1077686"/>
            <a:chOff x="1698171" y="2645228"/>
            <a:chExt cx="1556658" cy="10776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0E9DA-AD85-4867-D90A-95BA0D8D12E5}"/>
                </a:ext>
              </a:extLst>
            </p:cNvPr>
            <p:cNvSpPr/>
            <p:nvPr/>
          </p:nvSpPr>
          <p:spPr>
            <a:xfrm>
              <a:off x="1698171" y="2645228"/>
              <a:ext cx="1556658" cy="859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F8C2BC5-8139-E010-C479-2E22A349F6B8}"/>
                </a:ext>
              </a:extLst>
            </p:cNvPr>
            <p:cNvSpPr/>
            <p:nvPr/>
          </p:nvSpPr>
          <p:spPr>
            <a:xfrm>
              <a:off x="1905000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9155C29B-7B78-9D56-BC07-022DB19638DF}"/>
                </a:ext>
              </a:extLst>
            </p:cNvPr>
            <p:cNvSpPr/>
            <p:nvPr/>
          </p:nvSpPr>
          <p:spPr>
            <a:xfrm>
              <a:off x="2775857" y="3429000"/>
              <a:ext cx="261257" cy="29391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470EA05-4DF4-CBA9-6CC4-8AD84D3402F5}"/>
              </a:ext>
            </a:extLst>
          </p:cNvPr>
          <p:cNvCxnSpPr>
            <a:cxnSpLocks/>
            <a:stCxn id="8" idx="3"/>
            <a:endCxn id="37" idx="1"/>
          </p:cNvCxnSpPr>
          <p:nvPr/>
        </p:nvCxnSpPr>
        <p:spPr>
          <a:xfrm flipV="1">
            <a:off x="6757893" y="2774837"/>
            <a:ext cx="1132114" cy="141119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0025D21-8CFB-8DF4-CECE-C191EE8680E6}"/>
              </a:ext>
            </a:extLst>
          </p:cNvPr>
          <p:cNvCxnSpPr>
            <a:cxnSpLocks/>
          </p:cNvCxnSpPr>
          <p:nvPr/>
        </p:nvCxnSpPr>
        <p:spPr>
          <a:xfrm>
            <a:off x="11612923" y="2781300"/>
            <a:ext cx="6096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869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91</Words>
  <Application>Microsoft Macintosh PowerPoint</Application>
  <PresentationFormat>Grand écran</PresentationFormat>
  <Paragraphs>74</Paragraphs>
  <Slides>14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Listes chainées</vt:lpstr>
      <vt:lpstr>Une liste chainée c’est quoi ?</vt:lpstr>
      <vt:lpstr>Initialisation</vt:lpstr>
      <vt:lpstr>Parcours </vt:lpstr>
      <vt:lpstr>Insertion </vt:lpstr>
      <vt:lpstr>Insertion </vt:lpstr>
      <vt:lpstr>Insertion </vt:lpstr>
      <vt:lpstr>Insertion </vt:lpstr>
      <vt:lpstr>Insertion </vt:lpstr>
      <vt:lpstr>Insertion </vt:lpstr>
      <vt:lpstr>Supression </vt:lpstr>
      <vt:lpstr>Supression </vt:lpstr>
      <vt:lpstr>Supression </vt:lpstr>
      <vt:lpstr>Supression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Listes chainées</dc:title>
  <dc:creator>Maxime Dziura</dc:creator>
  <cp:lastModifiedBy>Maxime Dziura</cp:lastModifiedBy>
  <cp:revision>2</cp:revision>
  <dcterms:created xsi:type="dcterms:W3CDTF">2023-11-03T08:57:38Z</dcterms:created>
  <dcterms:modified xsi:type="dcterms:W3CDTF">2023-11-13T15:23:02Z</dcterms:modified>
</cp:coreProperties>
</file>

<file path=docProps/thumbnail.jpeg>
</file>